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Саша" initials="С" lastIdx="1" clrIdx="0">
    <p:extLst>
      <p:ext uri="{19B8F6BF-5375-455C-9EA6-DF929625EA0E}">
        <p15:presenceInfo xmlns:p15="http://schemas.microsoft.com/office/powerpoint/2012/main" userId="Саша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14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440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23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8646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5200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826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742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3935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468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832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772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7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675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0286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205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844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32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E39F966-7A81-4A91-9AA6-831E90FE11CB}" type="datetimeFigureOut">
              <a:rPr lang="ru-RU" smtClean="0"/>
              <a:t>13.05.2022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313BAC-DAE9-42F6-99C3-652BA560DB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15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&#1041;&#1086;&#1090;_(&#1087;&#1088;&#1086;&#1075;&#1088;&#1072;&#1084;&#1084;&#1072;)" TargetMode="External"/><Relationship Id="rId7" Type="http://schemas.openxmlformats.org/officeDocument/2006/relationships/hyperlink" Target="https://www.youtube.com/" TargetMode="External"/><Relationship Id="rId2" Type="http://schemas.openxmlformats.org/officeDocument/2006/relationships/hyperlink" Target="https://inf-ege.sdamgia.r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python.org/3/" TargetMode="External"/><Relationship Id="rId5" Type="http://schemas.openxmlformats.org/officeDocument/2006/relationships/hyperlink" Target="https://telegram.org.ru/telegram-bots/bots-education/" TargetMode="External"/><Relationship Id="rId4" Type="http://schemas.openxmlformats.org/officeDocument/2006/relationships/hyperlink" Target="https://pypi.org/project/pyTelegramBotAPI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32932" y="1380069"/>
            <a:ext cx="8114226" cy="24941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mfortaa" panose="020F0603070200060003" pitchFamily="34" charset="0"/>
              </a:rPr>
              <a:t>Bot </a:t>
            </a:r>
            <a:r>
              <a:rPr lang="ru-RU" dirty="0" smtClean="0">
                <a:latin typeface="Comfortaa" panose="020F0603070200060003" pitchFamily="34" charset="0"/>
              </a:rPr>
              <a:t>помощник для подготовки к ЕГЭ по информатике</a:t>
            </a:r>
            <a:endParaRPr lang="ru-RU" dirty="0">
              <a:latin typeface="Comfortaa" panose="020F06030702000600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75358" y="3874169"/>
            <a:ext cx="4716379" cy="2995863"/>
          </a:xfrm>
        </p:spPr>
        <p:txBody>
          <a:bodyPr>
            <a:normAutofit fontScale="70000" lnSpcReduction="20000"/>
          </a:bodyPr>
          <a:lstStyle/>
          <a:p>
            <a:r>
              <a:rPr lang="ru-RU" sz="2900" dirty="0">
                <a:latin typeface="Comfortaa" panose="020F0603070200060003" pitchFamily="34" charset="0"/>
              </a:rPr>
              <a:t>Ученик 10 «А» класса</a:t>
            </a:r>
          </a:p>
          <a:p>
            <a:r>
              <a:rPr lang="ru-RU" sz="2900" dirty="0">
                <a:latin typeface="Comfortaa" panose="020F0603070200060003" pitchFamily="34" charset="0"/>
              </a:rPr>
              <a:t>ГБОУ Школы №1524</a:t>
            </a:r>
          </a:p>
          <a:p>
            <a:r>
              <a:rPr lang="ru-RU" sz="2900" dirty="0" smtClean="0">
                <a:latin typeface="Comfortaa" panose="020F0603070200060003" pitchFamily="34" charset="0"/>
              </a:rPr>
              <a:t>Лубенец Александр Вячеславович</a:t>
            </a:r>
            <a:endParaRPr lang="ru-RU" sz="2900" dirty="0">
              <a:latin typeface="Comfortaa" panose="020F0603070200060003" pitchFamily="34" charset="0"/>
            </a:endParaRPr>
          </a:p>
          <a:p>
            <a:r>
              <a:rPr lang="ru-RU" sz="2900" dirty="0">
                <a:latin typeface="Comfortaa" panose="020F0603070200060003" pitchFamily="34" charset="0"/>
              </a:rPr>
              <a:t>Научный руководитель:</a:t>
            </a:r>
          </a:p>
          <a:p>
            <a:r>
              <a:rPr lang="ru-RU" sz="2900" dirty="0">
                <a:latin typeface="Comfortaa" panose="020F0603070200060003" pitchFamily="34" charset="0"/>
              </a:rPr>
              <a:t>Учитель информатики</a:t>
            </a:r>
          </a:p>
          <a:p>
            <a:r>
              <a:rPr lang="ru-RU" sz="2900" dirty="0">
                <a:latin typeface="Comfortaa" panose="020F0603070200060003" pitchFamily="34" charset="0"/>
              </a:rPr>
              <a:t>ГБОУ Школы №1524</a:t>
            </a:r>
          </a:p>
          <a:p>
            <a:r>
              <a:rPr lang="ru-RU" sz="2900" dirty="0" err="1">
                <a:latin typeface="Comfortaa" panose="020F0603070200060003" pitchFamily="34" charset="0"/>
              </a:rPr>
              <a:t>Сежетова</a:t>
            </a:r>
            <a:r>
              <a:rPr lang="ru-RU" sz="2900" dirty="0">
                <a:latin typeface="Comfortaa" panose="020F0603070200060003" pitchFamily="34" charset="0"/>
              </a:rPr>
              <a:t> Светлана Анатольевна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2928401" y="456738"/>
            <a:ext cx="718368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omfortaa" panose="020F0603070200060003" pitchFamily="34" charset="0"/>
              </a:rPr>
              <a:t>Государственное бюджетное образовательное учреждение города Москвы Школа №1524</a:t>
            </a:r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515606" y="6488668"/>
            <a:ext cx="2009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г. Москва, 2022 г.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09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8530" y="0"/>
            <a:ext cx="4230691" cy="962526"/>
          </a:xfrm>
        </p:spPr>
        <p:txBody>
          <a:bodyPr>
            <a:normAutofit fontScale="90000"/>
          </a:bodyPr>
          <a:lstStyle/>
          <a:p>
            <a:r>
              <a:rPr lang="ru-RU" sz="4900" dirty="0" smtClean="0">
                <a:latin typeface="Comfortaa" panose="020F0603070200060003" pitchFamily="34" charset="0"/>
              </a:rPr>
              <a:t>Цели и задачи</a:t>
            </a:r>
            <a:endParaRPr lang="ru-RU" sz="49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12121" y="962526"/>
            <a:ext cx="6251996" cy="5462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Comfortaa" panose="020F0603070200060003" pitchFamily="34" charset="0"/>
              </a:rPr>
              <a:t>	</a:t>
            </a:r>
            <a:r>
              <a:rPr lang="ru-RU" dirty="0">
                <a:latin typeface="Comfortaa" panose="020F0603070200060003" pitchFamily="34" charset="0"/>
              </a:rPr>
              <a:t>	</a:t>
            </a:r>
            <a:r>
              <a:rPr lang="ru-RU" dirty="0" smtClean="0">
                <a:latin typeface="Comfortaa" panose="020F0603070200060003" pitchFamily="34" charset="0"/>
              </a:rPr>
              <a:t>Целью </a:t>
            </a:r>
            <a:r>
              <a:rPr lang="ru-RU" dirty="0">
                <a:latin typeface="Comfortaa" panose="020F0603070200060003" pitchFamily="34" charset="0"/>
              </a:rPr>
              <a:t>данного проекта является разработка телеграмм бота, который в дальнейшем сможет помочь выпускникам школы подготовится к Единому Государственному Экзамену по информатике</a:t>
            </a:r>
            <a:r>
              <a:rPr lang="ru-RU" dirty="0" smtClean="0">
                <a:latin typeface="Comfortaa" panose="020F0603070200060003" pitchFamily="34" charset="0"/>
              </a:rPr>
              <a:t>.</a:t>
            </a:r>
            <a:r>
              <a:rPr lang="ru-RU" dirty="0">
                <a:latin typeface="Comfortaa" panose="020F0603070200060003" pitchFamily="34" charset="0"/>
              </a:rPr>
              <a:t> </a:t>
            </a:r>
            <a:endParaRPr lang="ru-RU" dirty="0" smtClean="0">
              <a:latin typeface="Comfortaa" panose="020F0603070200060003" pitchFamily="34" charset="0"/>
            </a:endParaRPr>
          </a:p>
          <a:p>
            <a:pPr marL="0" indent="0">
              <a:buNone/>
            </a:pPr>
            <a:r>
              <a:rPr lang="ru-RU" dirty="0">
                <a:latin typeface="Comfortaa" panose="020F0603070200060003" pitchFamily="34" charset="0"/>
              </a:rPr>
              <a:t>	</a:t>
            </a:r>
            <a:r>
              <a:rPr lang="ru-RU" dirty="0" smtClean="0">
                <a:latin typeface="Comfortaa" panose="020F0603070200060003" pitchFamily="34" charset="0"/>
              </a:rPr>
              <a:t>	Главной </a:t>
            </a:r>
            <a:r>
              <a:rPr lang="ru-RU" dirty="0">
                <a:latin typeface="Comfortaa" panose="020F0603070200060003" pitchFamily="34" charset="0"/>
              </a:rPr>
              <a:t>задачей стояло создать простого в использовании и легкого в понимании бота, к которому каждый человек имел бы доступ из любой точки мира, ну конечно же, где есть интернет.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117" y="531172"/>
            <a:ext cx="4289334" cy="589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3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6501" y="0"/>
            <a:ext cx="4591636" cy="1143000"/>
          </a:xfrm>
        </p:spPr>
        <p:txBody>
          <a:bodyPr>
            <a:normAutofit/>
          </a:bodyPr>
          <a:lstStyle/>
          <a:p>
            <a:r>
              <a:rPr lang="ru-RU" sz="4400" dirty="0" smtClean="0">
                <a:latin typeface="Comfortaa" panose="020F0603070200060003" pitchFamily="34" charset="0"/>
              </a:rPr>
              <a:t>Актуальность</a:t>
            </a:r>
            <a:endParaRPr lang="ru-RU" sz="4400" dirty="0">
              <a:latin typeface="Comfortaa" panose="020F06030702000600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56501" y="1010652"/>
            <a:ext cx="10724146" cy="558265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Comfortaa" panose="020F0603070200060003" pitchFamily="34" charset="0"/>
              </a:rPr>
              <a:t>На первый взгляд может показаться, что существует много ботов для образования в телеграмм, но зачастую эти боты представляют из себя простой набор словарей или готовых ответов на разные работы.</a:t>
            </a:r>
            <a:r>
              <a:rPr lang="ru-RU" dirty="0">
                <a:latin typeface="Comfortaa" panose="020F0603070200060003" pitchFamily="34" charset="0"/>
              </a:rPr>
              <a:t/>
            </a:r>
            <a:br>
              <a:rPr lang="ru-RU" dirty="0">
                <a:latin typeface="Comfortaa" panose="020F0603070200060003" pitchFamily="34" charset="0"/>
              </a:rPr>
            </a:br>
            <a:r>
              <a:rPr lang="ru-RU" b="1" dirty="0" smtClean="0">
                <a:latin typeface="Comfortaa" panose="020F0603070200060003" pitchFamily="34" charset="0"/>
              </a:rPr>
              <a:t>Но </a:t>
            </a:r>
            <a:r>
              <a:rPr lang="ru-RU" dirty="0" smtClean="0">
                <a:latin typeface="Comfortaa" panose="020F0603070200060003" pitchFamily="34" charset="0"/>
              </a:rPr>
              <a:t>бота похожего на моего я не смог найти. Мой бот имеет сборник уже из более чем </a:t>
            </a:r>
            <a:r>
              <a:rPr lang="ru-RU" b="1" dirty="0" smtClean="0">
                <a:latin typeface="Comfortaa" panose="020F0603070200060003" pitchFamily="34" charset="0"/>
              </a:rPr>
              <a:t>100 заданий и 180 функций</a:t>
            </a:r>
            <a:r>
              <a:rPr lang="ru-RU" dirty="0" smtClean="0">
                <a:latin typeface="Comfortaa" panose="020F0603070200060003" pitchFamily="34" charset="0"/>
              </a:rPr>
              <a:t>, также это число можно легко увеличить так как я разработал </a:t>
            </a:r>
            <a:r>
              <a:rPr lang="ru-RU" dirty="0" smtClean="0">
                <a:latin typeface="Comfortaa" panose="020F0603070200060003" pitchFamily="34" charset="0"/>
              </a:rPr>
              <a:t>шаблон</a:t>
            </a:r>
            <a:r>
              <a:rPr lang="en-US" dirty="0">
                <a:latin typeface="Comfortaa" panose="020F0603070200060003" pitchFamily="34" charset="0"/>
              </a:rPr>
              <a:t>,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ru-RU" dirty="0" smtClean="0">
                <a:latin typeface="Comfortaa" panose="020F0603070200060003" pitchFamily="34" charset="0"/>
              </a:rPr>
              <a:t>по которому происходит работа с каждым </a:t>
            </a:r>
            <a:r>
              <a:rPr lang="ru-RU" dirty="0" smtClean="0">
                <a:latin typeface="Comfortaa" panose="020F0603070200060003" pitchFamily="34" charset="0"/>
              </a:rPr>
              <a:t>заданием</a:t>
            </a:r>
            <a:r>
              <a:rPr lang="en-US" dirty="0">
                <a:latin typeface="Comfortaa" panose="020F0603070200060003" pitchFamily="34" charset="0"/>
              </a:rPr>
              <a:t>.</a:t>
            </a:r>
            <a:endParaRPr lang="ru-RU" b="1" dirty="0" smtClean="0">
              <a:latin typeface="Comfortaa" panose="020F0603070200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36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4310" y="0"/>
            <a:ext cx="4423194" cy="1118937"/>
          </a:xfrm>
        </p:spPr>
        <p:txBody>
          <a:bodyPr>
            <a:normAutofit/>
          </a:bodyPr>
          <a:lstStyle/>
          <a:p>
            <a:r>
              <a:rPr lang="ru-RU" sz="4400" dirty="0" smtClean="0">
                <a:latin typeface="Comfortaa" panose="020F0603070200060003" pitchFamily="34" charset="0"/>
              </a:rPr>
              <a:t>Ход работы</a:t>
            </a:r>
            <a:endParaRPr lang="ru-RU" sz="4400" dirty="0">
              <a:latin typeface="Comfortaa" panose="020F06030702000600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84310" y="1118937"/>
            <a:ext cx="10239707" cy="5342021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Comfortaa" panose="020F0603070200060003" pitchFamily="34" charset="0"/>
              </a:rPr>
              <a:t>Изучить работу библиотеки </a:t>
            </a:r>
            <a:r>
              <a:rPr lang="en-US" dirty="0" err="1" smtClean="0">
                <a:latin typeface="Comfortaa" panose="020F0603070200060003" pitchFamily="34" charset="0"/>
              </a:rPr>
              <a:t>telebot</a:t>
            </a:r>
            <a:r>
              <a:rPr lang="ru-RU" dirty="0">
                <a:latin typeface="Comfortaa" panose="020F0603070200060003" pitchFamily="34" charset="0"/>
              </a:rPr>
              <a:t> </a:t>
            </a:r>
            <a:r>
              <a:rPr lang="ru-RU" dirty="0" smtClean="0">
                <a:latin typeface="Comfortaa" panose="020F0603070200060003" pitchFamily="34" charset="0"/>
              </a:rPr>
              <a:t>(библиотека языка программирования </a:t>
            </a:r>
            <a:r>
              <a:rPr lang="en-US" dirty="0" smtClean="0">
                <a:latin typeface="Comfortaa" panose="020F0603070200060003" pitchFamily="34" charset="0"/>
              </a:rPr>
              <a:t>Python)</a:t>
            </a:r>
            <a:r>
              <a:rPr lang="ru-RU" dirty="0" smtClean="0">
                <a:latin typeface="Comfortaa" panose="020F0603070200060003" pitchFamily="34" charset="0"/>
              </a:rPr>
              <a:t>.</a:t>
            </a:r>
            <a:endParaRPr lang="en-US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Собрать библиотеку заданий, с которой в дальнейшем будет происходить работа.</a:t>
            </a:r>
          </a:p>
          <a:p>
            <a:r>
              <a:rPr lang="ru-RU" dirty="0" smtClean="0">
                <a:latin typeface="Comfortaa" panose="020F0603070200060003" pitchFamily="34" charset="0"/>
              </a:rPr>
              <a:t>Разработать базу данных, в которой будет хранится информация о пользователях и их успехах.</a:t>
            </a:r>
          </a:p>
          <a:p>
            <a:r>
              <a:rPr lang="ru-RU" dirty="0" smtClean="0">
                <a:latin typeface="Comfortaa" panose="020F0603070200060003" pitchFamily="34" charset="0"/>
              </a:rPr>
              <a:t>Начать кропотливую работу по написанию кода и созданию своих функций, для лучшей работы бота.</a:t>
            </a:r>
          </a:p>
          <a:p>
            <a:r>
              <a:rPr lang="ru-RU" dirty="0" smtClean="0">
                <a:latin typeface="Comfortaa" panose="020F0603070200060003" pitchFamily="34" charset="0"/>
              </a:rPr>
              <a:t>Загрузить бота на сайт </a:t>
            </a:r>
            <a:r>
              <a:rPr lang="en-US" dirty="0" err="1" smtClean="0">
                <a:latin typeface="Comfortaa" panose="020F0603070200060003" pitchFamily="34" charset="0"/>
              </a:rPr>
              <a:t>Heroku</a:t>
            </a:r>
            <a:r>
              <a:rPr lang="en-US" dirty="0" smtClean="0">
                <a:latin typeface="Comfortaa" panose="020F0603070200060003" pitchFamily="34" charset="0"/>
              </a:rPr>
              <a:t> </a:t>
            </a:r>
            <a:r>
              <a:rPr lang="ru-RU" dirty="0" smtClean="0">
                <a:latin typeface="Comfortaa" panose="020F0603070200060003" pitchFamily="34" charset="0"/>
              </a:rPr>
              <a:t>для беспрерывной работы бота (невозможно).</a:t>
            </a:r>
            <a:endParaRPr lang="en-US" dirty="0" smtClean="0">
              <a:latin typeface="Comfortaa" panose="020F0603070200060003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494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6" y="144378"/>
            <a:ext cx="4270501" cy="431933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993" y="286752"/>
            <a:ext cx="5888777" cy="12753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8977" y="4493431"/>
            <a:ext cx="288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Comfortaa" panose="020F0603070200060003" pitchFamily="34" charset="0"/>
              </a:rPr>
              <a:t>Сборник клавиатур</a:t>
            </a:r>
            <a:endParaRPr lang="ru-RU" dirty="0">
              <a:latin typeface="Comfortaa" panose="020F06030702000600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0464" y="1562099"/>
            <a:ext cx="5782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Comfortaa" panose="020F0603070200060003" pitchFamily="34" charset="0"/>
              </a:rPr>
              <a:t>Работа с заданиями происходит за счет обработки запросов в этой функции</a:t>
            </a:r>
            <a:endParaRPr lang="ru-RU" dirty="0">
              <a:latin typeface="Comfortaa" panose="020F0603070200060003" pitchFamily="34" charset="0"/>
            </a:endParaRPr>
          </a:p>
        </p:txBody>
      </p:sp>
      <p:pic>
        <p:nvPicPr>
          <p:cNvPr id="10" name="Видео 13-05-2022 0143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03993" y="2208430"/>
            <a:ext cx="5668709" cy="426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5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4310" y="0"/>
            <a:ext cx="3436605" cy="1167063"/>
          </a:xfrm>
        </p:spPr>
        <p:txBody>
          <a:bodyPr>
            <a:normAutofit/>
          </a:bodyPr>
          <a:lstStyle/>
          <a:p>
            <a:r>
              <a:rPr lang="ru-RU" sz="4900" dirty="0" smtClean="0">
                <a:latin typeface="Comfortaa" panose="020F0603070200060003" pitchFamily="34" charset="0"/>
              </a:rPr>
              <a:t>Вывод</a:t>
            </a:r>
            <a:endParaRPr lang="ru-RU" sz="4900" dirty="0">
              <a:latin typeface="Comfortaa" panose="020F06030702000600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84309" y="1528010"/>
            <a:ext cx="10102101" cy="48848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2600" dirty="0" smtClean="0">
                <a:latin typeface="Comfortaa" panose="020F0603070200060003" pitchFamily="34" charset="0"/>
              </a:rPr>
              <a:t>	В настоящий момент бот уже имеет очень хороший функционал с множеством функций и большим количеством задач. В ближайшем будущем можно легко расширить сборник задач, для качественного и быстрого пополнения задач, мною был адаптирован блочный метод программирования, в виде уже готовых блоков </a:t>
            </a:r>
            <a:r>
              <a:rPr lang="ru-RU" sz="2600" dirty="0" smtClean="0">
                <a:latin typeface="Comfortaa" panose="020F0603070200060003" pitchFamily="34" charset="0"/>
              </a:rPr>
              <a:t>кода.</a:t>
            </a:r>
            <a:endParaRPr lang="ru-RU" sz="2600" dirty="0" smtClean="0">
              <a:latin typeface="Comfortaa" panose="020F0603070200060003" pitchFamily="34" charset="0"/>
            </a:endParaRPr>
          </a:p>
          <a:p>
            <a:pPr marL="0" indent="0">
              <a:buNone/>
            </a:pPr>
            <a:r>
              <a:rPr lang="ru-RU" sz="2600" dirty="0" smtClean="0">
                <a:latin typeface="Comfortaa" panose="020F0603070200060003" pitchFamily="34" charset="0"/>
              </a:rPr>
              <a:t>	Также в боте присутствует функция для отображения лидеров по количеству решенных задач, но это функция получит еще больший потенциал только когда количество пользователей сильно возрастет.</a:t>
            </a:r>
          </a:p>
          <a:p>
            <a:pPr marL="0" indent="0">
              <a:buNone/>
            </a:pPr>
            <a:r>
              <a:rPr lang="ru-RU" sz="2600" dirty="0" smtClean="0">
                <a:latin typeface="Comfortaa" panose="020F0603070200060003" pitchFamily="34" charset="0"/>
              </a:rPr>
              <a:t>	Как только появится возможность выложить бота на хостинг сервис, то он сразу же станет доступен для всех.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001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4310" y="0"/>
            <a:ext cx="3917868" cy="1058779"/>
          </a:xfrm>
        </p:spPr>
        <p:txBody>
          <a:bodyPr>
            <a:normAutofit/>
          </a:bodyPr>
          <a:lstStyle/>
          <a:p>
            <a:r>
              <a:rPr lang="ru-RU" sz="4900" dirty="0" smtClean="0">
                <a:latin typeface="Comfortaa" panose="020F0603070200060003" pitchFamily="34" charset="0"/>
              </a:rPr>
              <a:t>Источники</a:t>
            </a:r>
            <a:endParaRPr lang="ru-RU" sz="4900" dirty="0">
              <a:latin typeface="Comfortaa" panose="020F06030702000600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84310" y="770022"/>
            <a:ext cx="10198353" cy="5486400"/>
          </a:xfrm>
        </p:spPr>
        <p:txBody>
          <a:bodyPr>
            <a:normAutofit fontScale="92500"/>
          </a:bodyPr>
          <a:lstStyle/>
          <a:p>
            <a:r>
              <a:rPr lang="ru-RU" dirty="0" smtClean="0">
                <a:latin typeface="Comfortaa" panose="020F0603070200060003" pitchFamily="34" charset="0"/>
              </a:rPr>
              <a:t>Главный источник заданий </a:t>
            </a:r>
            <a:r>
              <a:rPr lang="en-US" dirty="0" smtClean="0">
                <a:latin typeface="Comfortaa" panose="020F0603070200060003" pitchFamily="34" charset="0"/>
              </a:rPr>
              <a:t>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2"/>
              </a:rPr>
              <a:t>https://</a:t>
            </a:r>
            <a:r>
              <a:rPr lang="en-US" dirty="0" smtClean="0">
                <a:latin typeface="Comfortaa" panose="020F0603070200060003" pitchFamily="34" charset="0"/>
                <a:hlinkClick r:id="rId2"/>
              </a:rPr>
              <a:t>inf-ege.sdamgia.ru</a:t>
            </a:r>
            <a:endParaRPr lang="ru-RU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Бот (программа) </a:t>
            </a:r>
            <a:r>
              <a:rPr lang="en-US" dirty="0" smtClean="0">
                <a:latin typeface="Comfortaa" panose="020F0603070200060003" pitchFamily="34" charset="0"/>
              </a:rPr>
              <a:t>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3"/>
              </a:rPr>
              <a:t>https://ru.wikipedia.org/wiki/</a:t>
            </a:r>
            <a:r>
              <a:rPr lang="ru-RU" dirty="0">
                <a:latin typeface="Comfortaa" panose="020F0603070200060003" pitchFamily="34" charset="0"/>
                <a:hlinkClick r:id="rId3"/>
              </a:rPr>
              <a:t>Бот_(программа</a:t>
            </a:r>
            <a:r>
              <a:rPr lang="ru-RU" dirty="0" smtClean="0">
                <a:latin typeface="Comfortaa" panose="020F0603070200060003" pitchFamily="34" charset="0"/>
                <a:hlinkClick r:id="rId3"/>
              </a:rPr>
              <a:t>)</a:t>
            </a:r>
            <a:endParaRPr lang="ru-RU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Документация библиотеки </a:t>
            </a:r>
            <a:r>
              <a:rPr lang="en-US" dirty="0" err="1" smtClean="0">
                <a:latin typeface="Comfortaa" panose="020F0603070200060003" pitchFamily="34" charset="0"/>
              </a:rPr>
              <a:t>telebot</a:t>
            </a:r>
            <a:r>
              <a:rPr lang="en-US" dirty="0" smtClean="0">
                <a:latin typeface="Comfortaa" panose="020F0603070200060003" pitchFamily="34" charset="0"/>
              </a:rPr>
              <a:t> (</a:t>
            </a:r>
            <a:r>
              <a:rPr lang="en-US" dirty="0" err="1" smtClean="0">
                <a:latin typeface="Comfortaa" panose="020F0603070200060003" pitchFamily="34" charset="0"/>
              </a:rPr>
              <a:t>pyTelegramBotAPI</a:t>
            </a:r>
            <a:r>
              <a:rPr lang="en-US" dirty="0" smtClean="0">
                <a:latin typeface="Comfortaa" panose="020F0603070200060003" pitchFamily="34" charset="0"/>
              </a:rPr>
              <a:t>) 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4"/>
              </a:rPr>
              <a:t>https://pypi.org/project/pyTelegramBotAPI</a:t>
            </a:r>
            <a:r>
              <a:rPr lang="en-US" dirty="0" smtClean="0">
                <a:latin typeface="Comfortaa" panose="020F0603070200060003" pitchFamily="34" charset="0"/>
                <a:hlinkClick r:id="rId4"/>
              </a:rPr>
              <a:t>/</a:t>
            </a:r>
            <a:endParaRPr lang="ru-RU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Существующие образовательные боты телеграмм </a:t>
            </a:r>
            <a:r>
              <a:rPr lang="en-US" dirty="0" smtClean="0">
                <a:latin typeface="Comfortaa" panose="020F0603070200060003" pitchFamily="34" charset="0"/>
              </a:rPr>
              <a:t>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5"/>
              </a:rPr>
              <a:t>https://telegram.org.ru/telegram-bots/bots-education</a:t>
            </a:r>
            <a:r>
              <a:rPr lang="en-US" dirty="0" smtClean="0">
                <a:latin typeface="Comfortaa" panose="020F0603070200060003" pitchFamily="34" charset="0"/>
                <a:hlinkClick r:id="rId5"/>
              </a:rPr>
              <a:t>/</a:t>
            </a:r>
            <a:endParaRPr lang="ru-RU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Документация </a:t>
            </a:r>
            <a:r>
              <a:rPr lang="en-US" dirty="0" smtClean="0">
                <a:latin typeface="Comfortaa" panose="020F0603070200060003" pitchFamily="34" charset="0"/>
              </a:rPr>
              <a:t>Python 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6"/>
              </a:rPr>
              <a:t>https://docs.python.org/3</a:t>
            </a:r>
            <a:r>
              <a:rPr lang="en-US" dirty="0" smtClean="0">
                <a:latin typeface="Comfortaa" panose="020F0603070200060003" pitchFamily="34" charset="0"/>
                <a:hlinkClick r:id="rId6"/>
              </a:rPr>
              <a:t>/</a:t>
            </a:r>
            <a:endParaRPr lang="ru-RU" dirty="0" smtClean="0">
              <a:latin typeface="Comfortaa" panose="020F0603070200060003" pitchFamily="34" charset="0"/>
            </a:endParaRPr>
          </a:p>
          <a:p>
            <a:r>
              <a:rPr lang="ru-RU" dirty="0" smtClean="0">
                <a:latin typeface="Comfortaa" panose="020F0603070200060003" pitchFamily="34" charset="0"/>
              </a:rPr>
              <a:t>Источник многих видео уроков </a:t>
            </a:r>
            <a:r>
              <a:rPr lang="en-US" dirty="0" smtClean="0">
                <a:latin typeface="Comfortaa" panose="020F0603070200060003" pitchFamily="34" charset="0"/>
              </a:rPr>
              <a:t>[</a:t>
            </a:r>
            <a:r>
              <a:rPr lang="ru-RU" dirty="0" smtClean="0">
                <a:latin typeface="Comfortaa" panose="020F0603070200060003" pitchFamily="34" charset="0"/>
              </a:rPr>
              <a:t>Электронный ресурс</a:t>
            </a:r>
            <a:r>
              <a:rPr lang="en-US" dirty="0" smtClean="0">
                <a:latin typeface="Comfortaa" panose="020F0603070200060003" pitchFamily="34" charset="0"/>
              </a:rPr>
              <a:t>]</a:t>
            </a:r>
            <a:r>
              <a:rPr lang="ru-RU" dirty="0" smtClean="0">
                <a:latin typeface="Comfortaa" panose="020F0603070200060003" pitchFamily="34" charset="0"/>
              </a:rPr>
              <a:t> </a:t>
            </a:r>
            <a:r>
              <a:rPr lang="en-US" dirty="0">
                <a:latin typeface="Comfortaa" panose="020F0603070200060003" pitchFamily="34" charset="0"/>
                <a:hlinkClick r:id="rId7"/>
              </a:rPr>
              <a:t>https://</a:t>
            </a:r>
            <a:r>
              <a:rPr lang="en-US" dirty="0" smtClean="0">
                <a:latin typeface="Comfortaa" panose="020F0603070200060003" pitchFamily="34" charset="0"/>
                <a:hlinkClick r:id="rId7"/>
              </a:rPr>
              <a:t>www.youtube.com</a:t>
            </a:r>
            <a:endParaRPr lang="ru-RU" dirty="0" smtClean="0">
              <a:latin typeface="Comfortaa" panose="020F0603070200060003" pitchFamily="34" charset="0"/>
            </a:endParaRPr>
          </a:p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97134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4310" y="0"/>
            <a:ext cx="2559915" cy="486350"/>
          </a:xfrm>
        </p:spPr>
        <p:txBody>
          <a:bodyPr>
            <a:normAutofit/>
          </a:bodyPr>
          <a:lstStyle/>
          <a:p>
            <a:r>
              <a:rPr lang="ru-RU" sz="1800" dirty="0" smtClean="0">
                <a:latin typeface="Comfortaa" panose="020F0603070200060003" pitchFamily="34" charset="0"/>
              </a:rPr>
              <a:t>Видео работы бота</a:t>
            </a:r>
            <a:endParaRPr lang="ru-RU" sz="1800" dirty="0">
              <a:latin typeface="Comfortaa" panose="020F0603070200060003" pitchFamily="34" charset="0"/>
            </a:endParaRPr>
          </a:p>
        </p:txBody>
      </p:sp>
      <p:pic>
        <p:nvPicPr>
          <p:cNvPr id="4" name="Видео 13-05-2022 02094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6632" y="390097"/>
            <a:ext cx="7670865" cy="6048182"/>
          </a:xfrm>
        </p:spPr>
      </p:pic>
    </p:spTree>
    <p:extLst>
      <p:ext uri="{BB962C8B-B14F-4D97-AF65-F5344CB8AC3E}">
        <p14:creationId xmlns:p14="http://schemas.microsoft.com/office/powerpoint/2010/main" val="49216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араллакс">
  <a:themeElements>
    <a:clrScheme name="Параллакс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Парал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TM03457496[[fn=Параллакс]]</Template>
  <TotalTime>176</TotalTime>
  <Words>243</Words>
  <Application>Microsoft Office PowerPoint</Application>
  <PresentationFormat>Широкоэкранный</PresentationFormat>
  <Paragraphs>35</Paragraphs>
  <Slides>8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Comfortaa</vt:lpstr>
      <vt:lpstr>Corbel</vt:lpstr>
      <vt:lpstr>Параллакс</vt:lpstr>
      <vt:lpstr>Bot помощник для подготовки к ЕГЭ по информатике</vt:lpstr>
      <vt:lpstr>Цели и задачи</vt:lpstr>
      <vt:lpstr>Актуальность</vt:lpstr>
      <vt:lpstr>Ход работы</vt:lpstr>
      <vt:lpstr>Презентация PowerPoint</vt:lpstr>
      <vt:lpstr>Вывод</vt:lpstr>
      <vt:lpstr>Источники</vt:lpstr>
      <vt:lpstr>Видео работы бота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Саша</dc:creator>
  <cp:lastModifiedBy>Саша</cp:lastModifiedBy>
  <cp:revision>12</cp:revision>
  <dcterms:created xsi:type="dcterms:W3CDTF">2022-05-12T21:35:24Z</dcterms:created>
  <dcterms:modified xsi:type="dcterms:W3CDTF">2022-05-13T00:49:32Z</dcterms:modified>
</cp:coreProperties>
</file>

<file path=docProps/thumbnail.jpeg>
</file>